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4"/>
  </p:sld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2466C8-2244-E8F3-1585-707F9E4FDDFC}" v="161" dt="2025-04-15T07:10:52.354"/>
    <p1510:client id="{43C725ED-F759-43DF-8992-16E43AEDD359}" v="232" dt="2025-04-15T07:06:13.4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965A7A7B-B71A-428D-833F-0F3507A6DB13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9375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77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69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5CF65307-640F-4AE7-B0BE-50C709AD86C5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93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268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202278E8-5F4B-47D5-A617-8CCDF75D6A33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790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16AAFA52-7A21-407F-8339-40DF182D7460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737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934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768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E6483A1-31A8-47A2-AB0A-53A7803D5EBF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601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6D8810B9-2C7C-4CAF-99E2-617AE20BA331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903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93E0A-5177-400C-87C9-C93AF466EC49}" type="datetimeFigureOut">
              <a:rPr lang="en-US" dirty="0"/>
              <a:t>4/14/2025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17615-2DB4-4DAA-9DE3-B2B689A846E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419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D7D846B9-4118-801E-8592-779AB11702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</a:blip>
          <a:srcRect t="25613" b="181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D4B69A-5BBB-C890-EC12-0F6B9F045C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77192" y="1032483"/>
            <a:ext cx="5037616" cy="2982360"/>
          </a:xfrm>
        </p:spPr>
        <p:txBody>
          <a:bodyPr>
            <a:normAutofit/>
          </a:bodyPr>
          <a:lstStyle/>
          <a:p>
            <a:r>
              <a:rPr lang="en-US"/>
              <a:t>The Black Box Bop-it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153FDD-BE4E-9AB8-22BD-8D3332ACA9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7192" y="4106918"/>
            <a:ext cx="5037616" cy="1655762"/>
          </a:xfrm>
        </p:spPr>
        <p:txBody>
          <a:bodyPr>
            <a:normAutofit/>
          </a:bodyPr>
          <a:lstStyle/>
          <a:p>
            <a:r>
              <a:rPr lang="en-US"/>
              <a:t>Team: Upsilon </a:t>
            </a:r>
          </a:p>
        </p:txBody>
      </p:sp>
    </p:spTree>
    <p:extLst>
      <p:ext uri="{BB962C8B-B14F-4D97-AF65-F5344CB8AC3E}">
        <p14:creationId xmlns:p14="http://schemas.microsoft.com/office/powerpoint/2010/main" val="4192875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AC189-4043-5581-4735-8733CFB6F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Design </a:t>
            </a:r>
          </a:p>
        </p:txBody>
      </p:sp>
      <p:pic>
        <p:nvPicPr>
          <p:cNvPr id="7" name="Content Placeholder 6" descr="A black box with knobs and buttons&#10;&#10;AI-generated content may be incorrect.">
            <a:extLst>
              <a:ext uri="{FF2B5EF4-FFF2-40B4-BE49-F238E27FC236}">
                <a16:creationId xmlns:a16="http://schemas.microsoft.com/office/drawing/2014/main" id="{DE6D8BEA-35B8-42B2-99B6-5099D23FC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764" t="6502" r="7308" b="7968"/>
          <a:stretch/>
        </p:blipFill>
        <p:spPr>
          <a:xfrm>
            <a:off x="341359" y="2213264"/>
            <a:ext cx="3811192" cy="367377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9F009E-A897-960D-78CC-84B304CB4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FB55C-CA53-496A-BCB5-3A074343F95A}" type="datetime1">
              <a:t>4/15/2025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8DE79-242E-2920-2342-B4D629B4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0C6C60-A993-CB73-4FD8-E73DBA8E2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862" y="2038120"/>
            <a:ext cx="3155456" cy="4204772"/>
          </a:xfrm>
          <a:prstGeom prst="rect">
            <a:avLst/>
          </a:prstGeom>
        </p:spPr>
      </p:pic>
      <p:pic>
        <p:nvPicPr>
          <p:cNvPr id="3" name="Picture 2" descr="A computer circuit board with many different colored lines&#10;&#10;AI-generated content may be incorrect.">
            <a:extLst>
              <a:ext uri="{FF2B5EF4-FFF2-40B4-BE49-F238E27FC236}">
                <a16:creationId xmlns:a16="http://schemas.microsoft.com/office/drawing/2014/main" id="{CBAB1E45-3AD4-2ECA-A691-1D2F5ACA47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9437" y="2304361"/>
            <a:ext cx="3705921" cy="367229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9F1036B-7C27-120B-C02C-5DF5415A4FA7}"/>
              </a:ext>
            </a:extLst>
          </p:cNvPr>
          <p:cNvCxnSpPr/>
          <p:nvPr/>
        </p:nvCxnSpPr>
        <p:spPr>
          <a:xfrm>
            <a:off x="1042736" y="3098131"/>
            <a:ext cx="10026" cy="521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E38E07B-B960-B8F8-014D-4ACAFD5880D8}"/>
              </a:ext>
            </a:extLst>
          </p:cNvPr>
          <p:cNvCxnSpPr>
            <a:cxnSpLocks/>
          </p:cNvCxnSpPr>
          <p:nvPr/>
        </p:nvCxnSpPr>
        <p:spPr>
          <a:xfrm>
            <a:off x="3422210" y="2476500"/>
            <a:ext cx="0" cy="180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59FC37B-460B-B117-12D5-8126895E6377}"/>
              </a:ext>
            </a:extLst>
          </p:cNvPr>
          <p:cNvCxnSpPr>
            <a:cxnSpLocks/>
          </p:cNvCxnSpPr>
          <p:nvPr/>
        </p:nvCxnSpPr>
        <p:spPr>
          <a:xfrm>
            <a:off x="2710004" y="4243184"/>
            <a:ext cx="276386" cy="433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26E07E2-A3B2-6405-3928-8258AB94A24E}"/>
              </a:ext>
            </a:extLst>
          </p:cNvPr>
          <p:cNvCxnSpPr>
            <a:cxnSpLocks/>
          </p:cNvCxnSpPr>
          <p:nvPr/>
        </p:nvCxnSpPr>
        <p:spPr>
          <a:xfrm flipH="1">
            <a:off x="1425669" y="4059572"/>
            <a:ext cx="109203" cy="387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8CF2849-C310-1403-DEC6-ED246C0E9B35}"/>
              </a:ext>
            </a:extLst>
          </p:cNvPr>
          <p:cNvSpPr txBox="1"/>
          <p:nvPr/>
        </p:nvSpPr>
        <p:spPr>
          <a:xfrm>
            <a:off x="1042736" y="28404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D5A6386-DCD2-0158-5326-98E74D2F8717}"/>
              </a:ext>
            </a:extLst>
          </p:cNvPr>
          <p:cNvCxnSpPr>
            <a:cxnSpLocks/>
          </p:cNvCxnSpPr>
          <p:nvPr/>
        </p:nvCxnSpPr>
        <p:spPr>
          <a:xfrm>
            <a:off x="2168342" y="4261547"/>
            <a:ext cx="37688" cy="433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72FA127-6F6F-0C42-5076-88C00FB271D3}"/>
              </a:ext>
            </a:extLst>
          </p:cNvPr>
          <p:cNvSpPr txBox="1"/>
          <p:nvPr/>
        </p:nvSpPr>
        <p:spPr>
          <a:xfrm>
            <a:off x="1042736" y="29604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B7B556B-8D91-557E-BD17-992C8A99755E}"/>
              </a:ext>
            </a:extLst>
          </p:cNvPr>
          <p:cNvCxnSpPr>
            <a:cxnSpLocks/>
          </p:cNvCxnSpPr>
          <p:nvPr/>
        </p:nvCxnSpPr>
        <p:spPr>
          <a:xfrm>
            <a:off x="3107082" y="3826984"/>
            <a:ext cx="206372" cy="428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FD1B5D0-5FF6-2783-B4D0-DCFE9E74BADC}"/>
              </a:ext>
            </a:extLst>
          </p:cNvPr>
          <p:cNvSpPr txBox="1"/>
          <p:nvPr/>
        </p:nvSpPr>
        <p:spPr>
          <a:xfrm>
            <a:off x="774072" y="2871434"/>
            <a:ext cx="5373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bg1"/>
                </a:solidFill>
              </a:rPr>
              <a:t>Reset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E8137F5-0ABE-7DE7-C6CA-5B84ADEAFF8B}"/>
              </a:ext>
            </a:extLst>
          </p:cNvPr>
          <p:cNvCxnSpPr/>
          <p:nvPr/>
        </p:nvCxnSpPr>
        <p:spPr>
          <a:xfrm>
            <a:off x="1654341" y="2476500"/>
            <a:ext cx="350921" cy="150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D8C8873-B1EA-14A8-123D-4F67322E9403}"/>
              </a:ext>
            </a:extLst>
          </p:cNvPr>
          <p:cNvSpPr txBox="1"/>
          <p:nvPr/>
        </p:nvSpPr>
        <p:spPr>
          <a:xfrm>
            <a:off x="1292474" y="3818767"/>
            <a:ext cx="4235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bg1"/>
                </a:solidFill>
              </a:rPr>
              <a:t>Flip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B8CCCC-9193-0840-7A84-3AD96AE4DED2}"/>
              </a:ext>
            </a:extLst>
          </p:cNvPr>
          <p:cNvSpPr txBox="1"/>
          <p:nvPr/>
        </p:nvSpPr>
        <p:spPr>
          <a:xfrm>
            <a:off x="1890497" y="4031684"/>
            <a:ext cx="49244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bg1"/>
                </a:solidFill>
              </a:rPr>
              <a:t>Push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BFE9148-EC40-989C-FDAC-65608848482D}"/>
              </a:ext>
            </a:extLst>
          </p:cNvPr>
          <p:cNvSpPr txBox="1"/>
          <p:nvPr/>
        </p:nvSpPr>
        <p:spPr>
          <a:xfrm>
            <a:off x="2441340" y="3981574"/>
            <a:ext cx="5132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bg1"/>
                </a:solidFill>
              </a:rPr>
              <a:t>Twist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6E4BB9-FF0E-6213-331A-9EF8DDE1212D}"/>
              </a:ext>
            </a:extLst>
          </p:cNvPr>
          <p:cNvSpPr txBox="1"/>
          <p:nvPr/>
        </p:nvSpPr>
        <p:spPr>
          <a:xfrm>
            <a:off x="2382940" y="3608245"/>
            <a:ext cx="9428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bg1"/>
                </a:solidFill>
              </a:rPr>
              <a:t>Game Start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48B6562-0BCC-783B-C254-CD1E7CC9A72C}"/>
              </a:ext>
            </a:extLst>
          </p:cNvPr>
          <p:cNvSpPr txBox="1"/>
          <p:nvPr/>
        </p:nvSpPr>
        <p:spPr>
          <a:xfrm>
            <a:off x="3274363" y="2264235"/>
            <a:ext cx="5373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bg1"/>
                </a:solidFill>
              </a:rPr>
              <a:t>Reset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B70B14-C6D8-2328-9E02-B5716F44710B}"/>
              </a:ext>
            </a:extLst>
          </p:cNvPr>
          <p:cNvSpPr txBox="1"/>
          <p:nvPr/>
        </p:nvSpPr>
        <p:spPr>
          <a:xfrm>
            <a:off x="1089204" y="2288543"/>
            <a:ext cx="6591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>
                <a:solidFill>
                  <a:schemeClr val="bg1"/>
                </a:solidFill>
              </a:rPr>
              <a:t>Display</a:t>
            </a:r>
          </a:p>
        </p:txBody>
      </p:sp>
    </p:spTree>
    <p:extLst>
      <p:ext uri="{BB962C8B-B14F-4D97-AF65-F5344CB8AC3E}">
        <p14:creationId xmlns:p14="http://schemas.microsoft.com/office/powerpoint/2010/main" val="569571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FFE74-F9F8-A1C2-7C56-803192FB0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Demo!!!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6D6BF-6DDB-0C68-55B4-95C5E091F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video just in case: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E54E6A-6888-630C-3716-27FBEFDE0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BC44-CF36-4BEF-8A03-DF8B7B7251A9}" type="datetime1">
              <a:t>4/14/2025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CB756-AD14-123C-7D42-F097F670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3</a:t>
            </a:fld>
            <a:endParaRPr lang="en-US" dirty="0"/>
          </a:p>
        </p:txBody>
      </p:sp>
      <p:pic>
        <p:nvPicPr>
          <p:cNvPr id="8" name="IMG_0057">
            <a:hlinkClick r:id="" action="ppaction://media"/>
            <a:extLst>
              <a:ext uri="{FF2B5EF4-FFF2-40B4-BE49-F238E27FC236}">
                <a16:creationId xmlns:a16="http://schemas.microsoft.com/office/drawing/2014/main" id="{B631C084-693E-A063-9F45-CBCF8774A8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10994" y="545432"/>
            <a:ext cx="3348873" cy="562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7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58BBA-AE6C-30A9-F6A3-15149025E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9E6AA-86E2-59B8-EA73-C4C057F1B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3D Printing Challenges</a:t>
            </a:r>
          </a:p>
          <a:p>
            <a:pPr lvl="1"/>
            <a:r>
              <a:rPr lang="en-US"/>
              <a:t>Adhesion to build plate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E1FDE-10AF-5E31-EB2D-FB80DD520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9BDB-9BE9-4433-8050-74BC88F09C2A}" type="datetime1">
              <a:t>4/14/2025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83283-4AE1-D237-FCAC-A081770A1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dirty="0"/>
              <a:t>4</a:t>
            </a:fld>
            <a:endParaRPr lang="en-US" dirty="0"/>
          </a:p>
        </p:txBody>
      </p:sp>
      <p:pic>
        <p:nvPicPr>
          <p:cNvPr id="7" name="Content Placeholder 6" descr="A black box with knobs and buttons&#10;&#10;AI-generated content may be incorrect.">
            <a:extLst>
              <a:ext uri="{FF2B5EF4-FFF2-40B4-BE49-F238E27FC236}">
                <a16:creationId xmlns:a16="http://schemas.microsoft.com/office/drawing/2014/main" id="{C322748C-5EE7-1163-C0A7-70190361D5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64" t="6502" r="7308" b="7968"/>
          <a:stretch/>
        </p:blipFill>
        <p:spPr>
          <a:xfrm>
            <a:off x="7566590" y="2439924"/>
            <a:ext cx="3811192" cy="367377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74664E8-A13C-6DE4-00AE-EFD8F5C95D60}"/>
              </a:ext>
            </a:extLst>
          </p:cNvPr>
          <p:cNvCxnSpPr>
            <a:cxnSpLocks/>
          </p:cNvCxnSpPr>
          <p:nvPr/>
        </p:nvCxnSpPr>
        <p:spPr>
          <a:xfrm flipV="1">
            <a:off x="8637006" y="3105339"/>
            <a:ext cx="307818" cy="199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2FB884D-20F6-B409-6516-2C64E59B4E74}"/>
              </a:ext>
            </a:extLst>
          </p:cNvPr>
          <p:cNvCxnSpPr>
            <a:cxnSpLocks/>
          </p:cNvCxnSpPr>
          <p:nvPr/>
        </p:nvCxnSpPr>
        <p:spPr>
          <a:xfrm>
            <a:off x="8637006" y="3342615"/>
            <a:ext cx="470780" cy="3330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6999AAD-0ED5-8E3A-B004-1703D770660D}"/>
              </a:ext>
            </a:extLst>
          </p:cNvPr>
          <p:cNvSpPr txBox="1"/>
          <p:nvPr/>
        </p:nvSpPr>
        <p:spPr>
          <a:xfrm>
            <a:off x="7836679" y="3132662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Defect</a:t>
            </a:r>
          </a:p>
        </p:txBody>
      </p:sp>
    </p:spTree>
    <p:extLst>
      <p:ext uri="{BB962C8B-B14F-4D97-AF65-F5344CB8AC3E}">
        <p14:creationId xmlns:p14="http://schemas.microsoft.com/office/powerpoint/2010/main" val="238422596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ccentBoxVTI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AccentBox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F4FE582F-5DDE-4E50-A331-B77FB79D7361}" vid="{42624B42-66F4-4B9A-A3DB-EB561F16279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46A6631F9BE74B9B493E9F690EFFC7" ma:contentTypeVersion="17" ma:contentTypeDescription="Create a new document." ma:contentTypeScope="" ma:versionID="53fd078d9fdb9a8c72b8b18d2c7d9898">
  <xsd:schema xmlns:xsd="http://www.w3.org/2001/XMLSchema" xmlns:xs="http://www.w3.org/2001/XMLSchema" xmlns:p="http://schemas.microsoft.com/office/2006/metadata/properties" xmlns:ns3="9724ab43-79a5-4de3-96b5-06b440358392" xmlns:ns4="14d181f7-2fa8-446a-9746-2ee03dec5424" targetNamespace="http://schemas.microsoft.com/office/2006/metadata/properties" ma:root="true" ma:fieldsID="4d895fb16121cae210ee08de154fc131" ns3:_="" ns4:_="">
    <xsd:import namespace="9724ab43-79a5-4de3-96b5-06b440358392"/>
    <xsd:import namespace="14d181f7-2fa8-446a-9746-2ee03dec542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24ab43-79a5-4de3-96b5-06b4403583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d181f7-2fa8-446a-9746-2ee03dec5424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724ab43-79a5-4de3-96b5-06b44035839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9E2E4F9-E500-4A64-816C-AF82C9751A02}">
  <ds:schemaRefs>
    <ds:schemaRef ds:uri="14d181f7-2fa8-446a-9746-2ee03dec5424"/>
    <ds:schemaRef ds:uri="9724ab43-79a5-4de3-96b5-06b44035839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4C464B2-71BC-4291-98E3-619B9A36227F}">
  <ds:schemaRefs>
    <ds:schemaRef ds:uri="14d181f7-2fa8-446a-9746-2ee03dec5424"/>
    <ds:schemaRef ds:uri="9724ab43-79a5-4de3-96b5-06b44035839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5165936-B349-466F-981C-A77B426CA83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9ef9f489-e0a0-4eeb-87cc-3a526112fd0d}" enabled="0" method="" siteId="{9ef9f489-e0a0-4eeb-87cc-3a526112fd0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AccentBoxVTI</vt:lpstr>
      <vt:lpstr>The Black Box Bop-it</vt:lpstr>
      <vt:lpstr>Our Design </vt:lpstr>
      <vt:lpstr>Live Demo!!!</vt:lpstr>
      <vt:lpstr>Challenges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Frankenberry, Colton</dc:creator>
  <cp:revision>160</cp:revision>
  <dcterms:created xsi:type="dcterms:W3CDTF">2025-04-15T06:49:36Z</dcterms:created>
  <dcterms:modified xsi:type="dcterms:W3CDTF">2025-04-15T07:12:14Z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0x010100C746A6631F9BE74B9B493E9F690EFFC7</vt:lpwstr>
  </property>
</Properties>
</file>

<file path=docProps/thumbnail.jpeg>
</file>